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258" r:id="rId3"/>
    <p:sldId id="257" r:id="rId5"/>
    <p:sldId id="260" r:id="rId6"/>
    <p:sldId id="286" r:id="rId7"/>
    <p:sldId id="287" r:id="rId8"/>
    <p:sldId id="288" r:id="rId9"/>
    <p:sldId id="289" r:id="rId10"/>
    <p:sldId id="290" r:id="rId11"/>
    <p:sldId id="278" r:id="rId12"/>
  </p:sldIdLst>
  <p:sldSz cx="12192000" cy="6858000"/>
  <p:notesSz cx="6858000" cy="9144000"/>
  <p:embeddedFontLst>
    <p:embeddedFont>
      <p:font typeface="黑体" panose="02010609060101010101" charset="-122"/>
      <p:regular r:id="rId17"/>
    </p:embeddedFont>
    <p:embeddedFont>
      <p:font typeface="汉仪中黑简" panose="02010600000101010101" charset="-122"/>
      <p:regular r:id="rId18"/>
    </p:embeddedFont>
    <p:embeddedFont>
      <p:font typeface="汉仪雅酷黑简" panose="00020600040101010101" charset="-122"/>
      <p:regular r:id="rId19"/>
    </p:embeddedFont>
    <p:embeddedFont>
      <p:font typeface="微软雅黑" panose="020B0503020204020204" charset="-122"/>
      <p:regular r:id="rId20"/>
      <p:bold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B9F0"/>
    <a:srgbClr val="08B3F0"/>
    <a:srgbClr val="53D0E5"/>
    <a:srgbClr val="E8F9FF"/>
    <a:srgbClr val="D3F3FE"/>
    <a:srgbClr val="7CDBFB"/>
    <a:srgbClr val="F2F9FF"/>
    <a:srgbClr val="07B2F0"/>
    <a:srgbClr val="55D1E6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8.xml"/><Relationship Id="rId25" Type="http://schemas.openxmlformats.org/officeDocument/2006/relationships/font" Target="fonts/font9.fntdata"/><Relationship Id="rId24" Type="http://schemas.openxmlformats.org/officeDocument/2006/relationships/font" Target="fonts/font8.fntdata"/><Relationship Id="rId23" Type="http://schemas.openxmlformats.org/officeDocument/2006/relationships/font" Target="fonts/font7.fntdata"/><Relationship Id="rId22" Type="http://schemas.openxmlformats.org/officeDocument/2006/relationships/font" Target="fonts/font6.fntdata"/><Relationship Id="rId21" Type="http://schemas.openxmlformats.org/officeDocument/2006/relationships/font" Target="fonts/font5.fntdata"/><Relationship Id="rId20" Type="http://schemas.openxmlformats.org/officeDocument/2006/relationships/font" Target="fonts/font4.fntdata"/><Relationship Id="rId2" Type="http://schemas.openxmlformats.org/officeDocument/2006/relationships/theme" Target="theme/theme1.xml"/><Relationship Id="rId19" Type="http://schemas.openxmlformats.org/officeDocument/2006/relationships/font" Target="fonts/font3.fntdata"/><Relationship Id="rId18" Type="http://schemas.openxmlformats.org/officeDocument/2006/relationships/font" Target="fonts/font2.fntdata"/><Relationship Id="rId17" Type="http://schemas.openxmlformats.org/officeDocument/2006/relationships/font" Target="fonts/font1.fntdata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5404-[转换]"/>
          <p:cNvPicPr>
            <a:picLocks noChangeAspect="1"/>
          </p:cNvPicPr>
          <p:nvPr userDrawn="1"/>
        </p:nvPicPr>
        <p:blipFill>
          <a:blip r:embed="rId2">
            <a:alphaModFix amt="20000"/>
            <a:lum contrast="6000"/>
          </a:blip>
          <a:srcRect l="144" r="10620"/>
          <a:stretch>
            <a:fillRect/>
          </a:stretch>
        </p:blipFill>
        <p:spPr>
          <a:xfrm>
            <a:off x="-59055" y="0"/>
            <a:ext cx="1223962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43585" y="4050030"/>
            <a:ext cx="1347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汉仪中黑简" panose="02010600000101010101" charset="-122"/>
              </a:rPr>
              <a:t>项目编号：</a:t>
            </a:r>
            <a:endParaRPr lang="zh-CN" altLang="en-US" sz="20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汉仪中黑简" panose="0201060000010101010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33120" y="3676015"/>
            <a:ext cx="4110990" cy="0"/>
            <a:chOff x="1431" y="6811"/>
            <a:chExt cx="6474" cy="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409950" y="635825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743585" y="4509770"/>
            <a:ext cx="1347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汉仪中黑简" panose="02010600000101010101" charset="-122"/>
              </a:rPr>
              <a:t>项目名称：</a:t>
            </a:r>
            <a:endParaRPr lang="zh-CN" altLang="en-US" sz="20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汉仪中黑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743585" y="4968875"/>
            <a:ext cx="1347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汉仪中黑简" panose="02010600000101010101" charset="-122"/>
              </a:rPr>
              <a:t>单位名称：</a:t>
            </a:r>
            <a:endParaRPr lang="zh-CN" altLang="en-US" sz="20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汉仪中黑简" panose="02010600000101010101" charset="-122"/>
            </a:endParaRPr>
          </a:p>
        </p:txBody>
      </p:sp>
      <p:pic>
        <p:nvPicPr>
          <p:cNvPr id="3" name="图片 2" descr="资源 1@2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20" y="1424940"/>
            <a:ext cx="10226675" cy="1553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2" name="图片 11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7860" y="443231"/>
            <a:ext cx="19939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</a:rPr>
              <a:t>目</a:t>
            </a:r>
            <a:r>
              <a:rPr lang="en-US" altLang="zh-CN" sz="4400" b="1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</a:rPr>
              <a:t> </a:t>
            </a:r>
            <a:r>
              <a:rPr lang="zh-CN" altLang="en-US" sz="4400" b="1">
                <a:solidFill>
                  <a:schemeClr val="bg1"/>
                </a:solidFill>
                <a:latin typeface="汉仪中黑简" panose="02010600000101010101" charset="-122"/>
                <a:ea typeface="汉仪中黑简" panose="02010600000101010101" charset="-122"/>
              </a:rPr>
              <a:t>录</a:t>
            </a:r>
            <a:endParaRPr lang="zh-CN" altLang="en-US" sz="4400" b="1">
              <a:solidFill>
                <a:schemeClr val="bg1"/>
              </a:solidFill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8070" y="223203"/>
            <a:ext cx="5062220" cy="12084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ctr">
              <a:lnSpc>
                <a:spcPct val="110000"/>
              </a:lnSpc>
            </a:pPr>
            <a:r>
              <a:rPr lang="en-US" sz="6600" b="1">
                <a:gradFill>
                  <a:gsLst>
                    <a:gs pos="0">
                      <a:srgbClr val="08B3F0">
                        <a:alpha val="12000"/>
                      </a:srgbClr>
                    </a:gs>
                    <a:gs pos="100000">
                      <a:srgbClr val="53D0E5">
                        <a:alpha val="4000"/>
                      </a:srgbClr>
                    </a:gs>
                  </a:gsLst>
                  <a:lin ang="0" scaled="0"/>
                </a:gradFill>
                <a:latin typeface="汉仪中黑简" panose="02010600000101010101" charset="-122"/>
                <a:ea typeface="汉仪中黑简" panose="02010600000101010101" charset="-122"/>
              </a:rPr>
              <a:t>CONTENTS</a:t>
            </a:r>
            <a:endParaRPr lang="en-US" sz="6600" b="1">
              <a:gradFill>
                <a:gsLst>
                  <a:gs pos="0">
                    <a:srgbClr val="08B3F0">
                      <a:alpha val="12000"/>
                    </a:srgbClr>
                  </a:gs>
                  <a:gs pos="100000">
                    <a:srgbClr val="53D0E5">
                      <a:alpha val="4000"/>
                    </a:srgbClr>
                  </a:gs>
                </a:gsLst>
                <a:lin ang="0" scaled="0"/>
              </a:gradFill>
              <a:latin typeface="汉仪中黑简" panose="02010600000101010101" charset="-122"/>
              <a:ea typeface="汉仪中黑简" panose="02010600000101010101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644650" y="1772285"/>
            <a:ext cx="10330815" cy="2853921"/>
            <a:chOff x="1992" y="2791"/>
            <a:chExt cx="16269" cy="4494"/>
          </a:xfrm>
        </p:grpSpPr>
        <p:grpSp>
          <p:nvGrpSpPr>
            <p:cNvPr id="3" name="组合 2"/>
            <p:cNvGrpSpPr/>
            <p:nvPr/>
          </p:nvGrpSpPr>
          <p:grpSpPr>
            <a:xfrm>
              <a:off x="1992" y="2938"/>
              <a:ext cx="13999" cy="4348"/>
              <a:chOff x="0" y="2170"/>
              <a:chExt cx="19200" cy="6037"/>
            </a:xfrm>
          </p:grpSpPr>
          <p:sp>
            <p:nvSpPr>
              <p:cNvPr id="46" name="任意多边形 45"/>
              <p:cNvSpPr/>
              <p:nvPr/>
            </p:nvSpPr>
            <p:spPr>
              <a:xfrm>
                <a:off x="0" y="4524"/>
                <a:ext cx="19200" cy="2426"/>
              </a:xfrm>
              <a:custGeom>
                <a:avLst/>
                <a:gdLst>
                  <a:gd name="connisteX0" fmla="*/ 0 w 12192000"/>
                  <a:gd name="connsiteY0" fmla="*/ 1051894 h 1540775"/>
                  <a:gd name="connisteX1" fmla="*/ 1836420 w 12192000"/>
                  <a:gd name="connsiteY1" fmla="*/ 4779 h 1540775"/>
                  <a:gd name="connisteX2" fmla="*/ 4819650 w 12192000"/>
                  <a:gd name="connsiteY2" fmla="*/ 1439244 h 1540775"/>
                  <a:gd name="connisteX3" fmla="*/ 7660005 w 12192000"/>
                  <a:gd name="connsiteY3" fmla="*/ 306404 h 1540775"/>
                  <a:gd name="connisteX4" fmla="*/ 10456545 w 12192000"/>
                  <a:gd name="connsiteY4" fmla="*/ 1539574 h 1540775"/>
                  <a:gd name="connisteX5" fmla="*/ 12192000 w 12192000"/>
                  <a:gd name="connsiteY5" fmla="*/ 492459 h 1540775"/>
                </a:gdLst>
                <a:ahLst/>
                <a:cxnLst>
                  <a:cxn ang="0">
                    <a:pos x="connisteX0" y="connsiteY0"/>
                  </a:cxn>
                  <a:cxn ang="0">
                    <a:pos x="connisteX1" y="connsiteY1"/>
                  </a:cxn>
                  <a:cxn ang="0">
                    <a:pos x="connisteX2" y="connsiteY2"/>
                  </a:cxn>
                  <a:cxn ang="0">
                    <a:pos x="connisteX3" y="connsiteY3"/>
                  </a:cxn>
                  <a:cxn ang="0">
                    <a:pos x="connisteX4" y="connsiteY4"/>
                  </a:cxn>
                  <a:cxn ang="0">
                    <a:pos x="connisteX5" y="connsiteY5"/>
                  </a:cxn>
                </a:cxnLst>
                <a:rect l="l" t="t" r="r" b="b"/>
                <a:pathLst>
                  <a:path w="12192000" h="1540775">
                    <a:moveTo>
                      <a:pt x="0" y="1051895"/>
                    </a:moveTo>
                    <a:cubicBezTo>
                      <a:pt x="307340" y="813770"/>
                      <a:pt x="872490" y="-72690"/>
                      <a:pt x="1836420" y="4780"/>
                    </a:cubicBezTo>
                    <a:cubicBezTo>
                      <a:pt x="2800350" y="82250"/>
                      <a:pt x="3655060" y="1378920"/>
                      <a:pt x="4819650" y="1439245"/>
                    </a:cubicBezTo>
                    <a:cubicBezTo>
                      <a:pt x="5984240" y="1499570"/>
                      <a:pt x="6532880" y="286085"/>
                      <a:pt x="7660005" y="306405"/>
                    </a:cubicBezTo>
                    <a:cubicBezTo>
                      <a:pt x="8787130" y="326725"/>
                      <a:pt x="9550400" y="1502110"/>
                      <a:pt x="10456545" y="1539575"/>
                    </a:cubicBezTo>
                    <a:cubicBezTo>
                      <a:pt x="11362690" y="1577040"/>
                      <a:pt x="11900535" y="726775"/>
                      <a:pt x="12192000" y="492460"/>
                    </a:cubicBezTo>
                  </a:path>
                </a:pathLst>
              </a:custGeom>
              <a:noFill/>
              <a:ln w="73025">
                <a:solidFill>
                  <a:schemeClr val="bg1">
                    <a:lumMod val="9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555" y="2170"/>
                <a:ext cx="2602" cy="2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sz="6000" b="1">
                    <a:solidFill>
                      <a:srgbClr val="53D0E5"/>
                    </a:solidFill>
                    <a:latin typeface="汉仪雅酷黑简" panose="00020600040101010101" charset="-122"/>
                    <a:ea typeface="汉仪雅酷黑简" panose="00020600040101010101" charset="-122"/>
                  </a:rPr>
                  <a:t>02</a:t>
                </a:r>
                <a:endParaRPr lang="en-US" sz="6000" b="1">
                  <a:solidFill>
                    <a:srgbClr val="53D0E5"/>
                  </a:solidFill>
                  <a:latin typeface="汉仪雅酷黑简" panose="00020600040101010101" charset="-122"/>
                  <a:ea typeface="汉仪雅酷黑简" panose="00020600040101010101" charset="-122"/>
                </a:endParaRPr>
              </a:p>
            </p:txBody>
          </p:sp>
          <p:sp>
            <p:nvSpPr>
              <p:cNvPr id="8" name="同侧圆角矩形 7"/>
              <p:cNvSpPr/>
              <p:nvPr/>
            </p:nvSpPr>
            <p:spPr>
              <a:xfrm>
                <a:off x="1201" y="3632"/>
                <a:ext cx="3529" cy="3893"/>
              </a:xfrm>
              <a:prstGeom prst="round2SameRect">
                <a:avLst/>
              </a:prstGeom>
              <a:solidFill>
                <a:schemeClr val="bg1">
                  <a:alpha val="90000"/>
                </a:schemeClr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7CDBFB"/>
                    </a:gs>
                    <a:gs pos="83000">
                      <a:srgbClr val="7CDBFB"/>
                    </a:gs>
                    <a:gs pos="100000">
                      <a:srgbClr val="D3F3FE"/>
                    </a:gs>
                  </a:gsLst>
                  <a:lin ang="5400000" scaled="1"/>
                </a:gradFill>
              </a:ln>
              <a:effectLst>
                <a:outerShdw blurRad="317500" dist="139700" dir="2700000" algn="tl" rotWithShape="0">
                  <a:prstClr val="black">
                    <a:alpha val="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396" y="4707"/>
                <a:ext cx="3140" cy="2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800" b="1">
                    <a:solidFill>
                      <a:schemeClr val="accent5">
                        <a:lumMod val="75000"/>
                      </a:schemeClr>
                    </a:solidFill>
                    <a:latin typeface="+mj-ea"/>
                    <a:ea typeface="+mj-ea"/>
                  </a:rPr>
                  <a:t>项目</a:t>
                </a:r>
                <a:endParaRPr lang="zh-CN" altLang="en-US" sz="2800" b="1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zh-CN" altLang="en-US" sz="2800" b="1">
                    <a:solidFill>
                      <a:schemeClr val="accent5">
                        <a:lumMod val="75000"/>
                      </a:schemeClr>
                    </a:solidFill>
                    <a:latin typeface="+mj-ea"/>
                    <a:ea typeface="+mj-ea"/>
                  </a:rPr>
                  <a:t>创新性</a:t>
                </a:r>
                <a:endParaRPr lang="zh-CN" altLang="en-US" sz="2800" b="1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873" y="7338"/>
                <a:ext cx="186" cy="187"/>
              </a:xfrm>
              <a:prstGeom prst="rect">
                <a:avLst/>
              </a:prstGeom>
              <a:solidFill>
                <a:srgbClr val="53D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961" y="3016"/>
                <a:ext cx="2581" cy="2219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srgbClr val="599DCC">
                    <a:alpha val="40000"/>
                  </a:srgbClr>
                </a:outerShdw>
              </a:effectLst>
            </p:spPr>
            <p:txBody>
              <a:bodyPr wrap="square" rtlCol="0">
                <a:spAutoFit/>
              </a:bodyPr>
              <a:p>
                <a:pPr algn="ctr"/>
                <a:r>
                  <a:rPr lang="en-US" sz="6000" b="1">
                    <a:solidFill>
                      <a:srgbClr val="08B3F0"/>
                    </a:solidFill>
                    <a:latin typeface="汉仪雅酷黑简" panose="00020600040101010101" charset="-122"/>
                    <a:ea typeface="汉仪雅酷黑简" panose="00020600040101010101" charset="-122"/>
                  </a:rPr>
                  <a:t>03</a:t>
                </a:r>
                <a:endParaRPr lang="en-US" sz="6000" b="1">
                  <a:solidFill>
                    <a:srgbClr val="08B3F0"/>
                  </a:solidFill>
                  <a:latin typeface="汉仪雅酷黑简" panose="00020600040101010101" charset="-122"/>
                  <a:ea typeface="汉仪雅酷黑简" panose="00020600040101010101" charset="-122"/>
                </a:endParaRPr>
              </a:p>
            </p:txBody>
          </p:sp>
          <p:sp>
            <p:nvSpPr>
              <p:cNvPr id="17" name="同侧圆角矩形 16"/>
              <p:cNvSpPr/>
              <p:nvPr/>
            </p:nvSpPr>
            <p:spPr>
              <a:xfrm>
                <a:off x="5676" y="4314"/>
                <a:ext cx="3529" cy="3893"/>
              </a:xfrm>
              <a:prstGeom prst="round2SameRect">
                <a:avLst/>
              </a:prstGeom>
              <a:solidFill>
                <a:schemeClr val="bg1">
                  <a:alpha val="90000"/>
                </a:schemeClr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7CDBFB"/>
                    </a:gs>
                    <a:gs pos="83000">
                      <a:srgbClr val="7CDBFB"/>
                    </a:gs>
                    <a:gs pos="100000">
                      <a:srgbClr val="D3F3FE"/>
                    </a:gs>
                  </a:gsLst>
                  <a:lin ang="5400000" scaled="1"/>
                </a:gradFill>
              </a:ln>
              <a:effectLst>
                <a:outerShdw blurRad="317500" dist="139700" dir="2700000" algn="tl" rotWithShape="0">
                  <a:prstClr val="black">
                    <a:alpha val="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871" y="5389"/>
                <a:ext cx="3140" cy="2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sz="2800" b="1">
                    <a:solidFill>
                      <a:schemeClr val="accent5">
                        <a:lumMod val="75000"/>
                      </a:schemeClr>
                    </a:solidFill>
                    <a:latin typeface="+mj-ea"/>
                    <a:ea typeface="+mj-ea"/>
                  </a:rPr>
                  <a:t>项目</a:t>
                </a:r>
                <a:endParaRPr lang="zh-CN" sz="2800" b="1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zh-CN" sz="2800" b="1">
                    <a:solidFill>
                      <a:schemeClr val="accent5">
                        <a:lumMod val="75000"/>
                      </a:schemeClr>
                    </a:solidFill>
                    <a:latin typeface="+mj-ea"/>
                    <a:ea typeface="+mj-ea"/>
                  </a:rPr>
                  <a:t>先进性</a:t>
                </a:r>
                <a:endParaRPr lang="zh-CN" sz="2800" b="1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7348" y="8020"/>
                <a:ext cx="186" cy="187"/>
              </a:xfrm>
              <a:prstGeom prst="rect">
                <a:avLst/>
              </a:prstGeom>
              <a:solidFill>
                <a:srgbClr val="53D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0528" y="2173"/>
                <a:ext cx="2648" cy="2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sz="6000" b="1">
                    <a:solidFill>
                      <a:srgbClr val="53D0E5"/>
                    </a:solidFill>
                    <a:latin typeface="汉仪雅酷黑简" panose="00020600040101010101" charset="-122"/>
                    <a:ea typeface="汉仪雅酷黑简" panose="00020600040101010101" charset="-122"/>
                  </a:rPr>
                  <a:t>04</a:t>
                </a:r>
                <a:endParaRPr lang="en-US" sz="6000" b="1">
                  <a:solidFill>
                    <a:srgbClr val="53D0E5"/>
                  </a:solidFill>
                  <a:latin typeface="汉仪雅酷黑简" panose="00020600040101010101" charset="-122"/>
                  <a:ea typeface="汉仪雅酷黑简" panose="00020600040101010101" charset="-122"/>
                </a:endParaRPr>
              </a:p>
            </p:txBody>
          </p:sp>
          <p:sp>
            <p:nvSpPr>
              <p:cNvPr id="18" name="同侧圆角矩形 17"/>
              <p:cNvSpPr/>
              <p:nvPr/>
            </p:nvSpPr>
            <p:spPr>
              <a:xfrm>
                <a:off x="10151" y="3632"/>
                <a:ext cx="3529" cy="3893"/>
              </a:xfrm>
              <a:prstGeom prst="round2SameRect">
                <a:avLst/>
              </a:prstGeom>
              <a:solidFill>
                <a:schemeClr val="bg1">
                  <a:alpha val="90000"/>
                </a:schemeClr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7CDBFB"/>
                    </a:gs>
                    <a:gs pos="83000">
                      <a:srgbClr val="7CDBFB"/>
                    </a:gs>
                    <a:gs pos="100000">
                      <a:srgbClr val="D3F3FE"/>
                    </a:gs>
                  </a:gsLst>
                  <a:lin ang="5400000" scaled="1"/>
                </a:gradFill>
              </a:ln>
              <a:effectLst>
                <a:outerShdw blurRad="317500" dist="139700" dir="2700000" algn="tl" rotWithShape="0">
                  <a:prstClr val="black">
                    <a:alpha val="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0345" y="4707"/>
                <a:ext cx="3140" cy="2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sz="2800">
                    <a:solidFill>
                      <a:schemeClr val="accent5">
                        <a:lumMod val="75000"/>
                      </a:schemeClr>
                    </a:solidFill>
                    <a:latin typeface="+mj-ea"/>
                    <a:ea typeface="+mj-ea"/>
                  </a:rPr>
                  <a:t>项目</a:t>
                </a:r>
                <a:endParaRPr lang="zh-CN" sz="280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endParaRPr>
              </a:p>
              <a:p>
                <a:pPr algn="ctr"/>
                <a:r>
                  <a:rPr lang="zh-CN" sz="2800">
                    <a:solidFill>
                      <a:schemeClr val="accent5">
                        <a:lumMod val="75000"/>
                      </a:schemeClr>
                    </a:solidFill>
                    <a:latin typeface="+mj-ea"/>
                    <a:ea typeface="+mj-ea"/>
                  </a:rPr>
                  <a:t>成熟度</a:t>
                </a:r>
                <a:endParaRPr lang="zh-CN" sz="280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1823" y="7338"/>
                <a:ext cx="186" cy="187"/>
              </a:xfrm>
              <a:prstGeom prst="rect">
                <a:avLst/>
              </a:prstGeom>
              <a:solidFill>
                <a:srgbClr val="53D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5162" y="3016"/>
                <a:ext cx="2608" cy="2219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srgbClr val="599DCC">
                    <a:alpha val="40000"/>
                  </a:srgbClr>
                </a:outerShdw>
              </a:effectLst>
            </p:spPr>
            <p:txBody>
              <a:bodyPr wrap="square" rtlCol="0">
                <a:spAutoFit/>
              </a:bodyPr>
              <a:p>
                <a:pPr algn="ctr"/>
                <a:r>
                  <a:rPr lang="en-US" sz="6000" b="1">
                    <a:solidFill>
                      <a:srgbClr val="08B3F0"/>
                    </a:solidFill>
                    <a:latin typeface="汉仪雅酷黑简" panose="00020600040101010101" charset="-122"/>
                    <a:ea typeface="汉仪雅酷黑简" panose="00020600040101010101" charset="-122"/>
                  </a:rPr>
                  <a:t>05</a:t>
                </a:r>
                <a:endParaRPr lang="en-US" sz="6000" b="1">
                  <a:solidFill>
                    <a:srgbClr val="08B3F0"/>
                  </a:solidFill>
                  <a:latin typeface="汉仪雅酷黑简" panose="00020600040101010101" charset="-122"/>
                  <a:ea typeface="汉仪雅酷黑简" panose="00020600040101010101" charset="-122"/>
                </a:endParaRPr>
              </a:p>
            </p:txBody>
          </p:sp>
          <p:sp>
            <p:nvSpPr>
              <p:cNvPr id="19" name="同侧圆角矩形 18"/>
              <p:cNvSpPr/>
              <p:nvPr/>
            </p:nvSpPr>
            <p:spPr>
              <a:xfrm>
                <a:off x="14626" y="4314"/>
                <a:ext cx="3529" cy="3893"/>
              </a:xfrm>
              <a:prstGeom prst="round2SameRect">
                <a:avLst/>
              </a:prstGeom>
              <a:solidFill>
                <a:schemeClr val="bg1">
                  <a:alpha val="90000"/>
                </a:schemeClr>
              </a:soli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7CDBFB"/>
                    </a:gs>
                    <a:gs pos="83000">
                      <a:srgbClr val="7CDBFB"/>
                    </a:gs>
                    <a:gs pos="100000">
                      <a:srgbClr val="D3F3FE"/>
                    </a:gs>
                  </a:gsLst>
                  <a:lin ang="5400000" scaled="1"/>
                </a:gradFill>
              </a:ln>
              <a:effectLst>
                <a:outerShdw blurRad="317500" dist="139700" dir="2700000" algn="tl" rotWithShape="0">
                  <a:prstClr val="black">
                    <a:alpha val="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4820" y="5389"/>
                <a:ext cx="3140" cy="2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sz="2800" b="1">
                    <a:solidFill>
                      <a:schemeClr val="accent5">
                        <a:lumMod val="75000"/>
                      </a:schemeClr>
                    </a:solidFill>
                    <a:latin typeface="+mn-ea"/>
                  </a:rPr>
                  <a:t>项目可推广性</a:t>
                </a:r>
                <a:endParaRPr lang="zh-CN" sz="2800" b="1">
                  <a:solidFill>
                    <a:schemeClr val="accent5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6298" y="8020"/>
                <a:ext cx="186" cy="187"/>
              </a:xfrm>
              <a:prstGeom prst="rect">
                <a:avLst/>
              </a:prstGeom>
              <a:solidFill>
                <a:srgbClr val="53D0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b="1"/>
              </a:p>
            </p:txBody>
          </p:sp>
        </p:grpSp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15953" y="2791"/>
              <a:ext cx="2208" cy="13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en-US" sz="6000" b="1">
                  <a:solidFill>
                    <a:srgbClr val="53D0E5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06</a:t>
              </a:r>
              <a:endParaRPr lang="en-US" sz="6000" b="1">
                <a:solidFill>
                  <a:srgbClr val="53D0E5"/>
                </a:solidFill>
                <a:latin typeface="汉仪雅酷黑简" panose="00020600040101010101" charset="-122"/>
                <a:ea typeface="汉仪雅酷黑简" panose="00020600040101010101" charset="-122"/>
              </a:endParaRPr>
            </a:p>
          </p:txBody>
        </p:sp>
        <p:sp>
          <p:nvSpPr>
            <p:cNvPr id="4" name="同侧圆角矩形 3"/>
            <p:cNvSpPr/>
            <p:nvPr>
              <p:custDataLst>
                <p:tags r:id="rId3"/>
              </p:custDataLst>
            </p:nvPr>
          </p:nvSpPr>
          <p:spPr>
            <a:xfrm>
              <a:off x="15826" y="3829"/>
              <a:ext cx="2435" cy="2693"/>
            </a:xfrm>
            <a:prstGeom prst="round2SameRect">
              <a:avLst/>
            </a:prstGeom>
            <a:solidFill>
              <a:schemeClr val="bg1">
                <a:alpha val="90000"/>
              </a:schemeClr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7CDBFB"/>
                  </a:gs>
                  <a:gs pos="83000">
                    <a:srgbClr val="7CDBFB"/>
                  </a:gs>
                  <a:gs pos="100000">
                    <a:srgbClr val="D3F3FE"/>
                  </a:gs>
                </a:gsLst>
                <a:lin ang="5400000" scaled="1"/>
              </a:gradFill>
            </a:ln>
            <a:effectLst>
              <a:outerShdw blurRad="317500" dist="139700" dir="2700000" algn="tl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/>
            </a:p>
          </p:txBody>
        </p:sp>
        <p:sp>
          <p:nvSpPr>
            <p:cNvPr id="10" name="文本框 9"/>
            <p:cNvSpPr txBox="1"/>
            <p:nvPr>
              <p:custDataLst>
                <p:tags r:id="rId4"/>
              </p:custDataLst>
            </p:nvPr>
          </p:nvSpPr>
          <p:spPr>
            <a:xfrm>
              <a:off x="15826" y="4241"/>
              <a:ext cx="2333" cy="15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zh-CN" sz="2800" b="1">
                  <a:solidFill>
                    <a:schemeClr val="accent5">
                      <a:lumMod val="75000"/>
                    </a:schemeClr>
                  </a:solidFill>
                  <a:latin typeface="汉仪中黑简" panose="02010600000101010101" charset="-122"/>
                  <a:ea typeface="汉仪中黑简" panose="02010600000101010101" charset="-122"/>
                </a:rPr>
                <a:t>亮点</a:t>
              </a:r>
              <a:endParaRPr lang="zh-CN" sz="2800" b="1">
                <a:solidFill>
                  <a:schemeClr val="accent5">
                    <a:lumMod val="7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</a:endParaRPr>
            </a:p>
            <a:p>
              <a:pPr algn="ctr"/>
              <a:r>
                <a:rPr lang="zh-CN" sz="2800" b="1">
                  <a:solidFill>
                    <a:schemeClr val="accent5">
                      <a:lumMod val="75000"/>
                    </a:schemeClr>
                  </a:solidFill>
                  <a:latin typeface="汉仪中黑简" panose="02010600000101010101" charset="-122"/>
                  <a:ea typeface="汉仪中黑简" panose="02010600000101010101" charset="-122"/>
                </a:rPr>
                <a:t>补充</a:t>
              </a:r>
              <a:endParaRPr lang="zh-CN" sz="2800" b="1">
                <a:solidFill>
                  <a:schemeClr val="accent5">
                    <a:lumMod val="7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</a:endParaRPr>
            </a:p>
          </p:txBody>
        </p:sp>
      </p:grpSp>
      <p:sp>
        <p:nvSpPr>
          <p:cNvPr id="39" name="文本框 38"/>
          <p:cNvSpPr txBox="1"/>
          <p:nvPr>
            <p:custDataLst>
              <p:tags r:id="rId5"/>
            </p:custDataLst>
          </p:nvPr>
        </p:nvSpPr>
        <p:spPr>
          <a:xfrm>
            <a:off x="542450" y="2165413"/>
            <a:ext cx="1194971" cy="1014730"/>
          </a:xfrm>
          <a:prstGeom prst="rect">
            <a:avLst/>
          </a:prstGeom>
          <a:noFill/>
          <a:effectLst>
            <a:outerShdw blurRad="63500" sx="102000" sy="102000" algn="ctr" rotWithShape="0">
              <a:srgbClr val="599DCC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en-US" sz="6000" b="1">
                <a:solidFill>
                  <a:srgbClr val="08B3F0"/>
                </a:solidFill>
                <a:latin typeface="汉仪雅酷黑简" panose="00020600040101010101" charset="-122"/>
                <a:ea typeface="汉仪雅酷黑简" panose="00020600040101010101" charset="-122"/>
              </a:rPr>
              <a:t>01</a:t>
            </a:r>
            <a:endParaRPr lang="en-US" sz="6000" b="1">
              <a:solidFill>
                <a:srgbClr val="08B3F0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32" name="同侧圆角矩形 31"/>
          <p:cNvSpPr/>
          <p:nvPr>
            <p:custDataLst>
              <p:tags r:id="rId6"/>
            </p:custDataLst>
          </p:nvPr>
        </p:nvSpPr>
        <p:spPr>
          <a:xfrm>
            <a:off x="307128" y="2845884"/>
            <a:ext cx="1633884" cy="1780234"/>
          </a:xfrm>
          <a:prstGeom prst="round2SameRect">
            <a:avLst/>
          </a:prstGeom>
          <a:solidFill>
            <a:schemeClr val="bg1">
              <a:alpha val="9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7CDBFB"/>
                </a:gs>
                <a:gs pos="83000">
                  <a:srgbClr val="7CDBFB"/>
                </a:gs>
                <a:gs pos="100000">
                  <a:srgbClr val="D3F3FE"/>
                </a:gs>
              </a:gsLst>
              <a:lin ang="5400000" scaled="1"/>
            </a:gradFill>
          </a:ln>
          <a:effectLst>
            <a:outerShdw blurRad="317500" dist="139700" dir="2700000" algn="tl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412651" y="3266987"/>
            <a:ext cx="1453782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accent5">
                    <a:lumMod val="75000"/>
                  </a:schemeClr>
                </a:solidFill>
                <a:latin typeface="汉仪中黑简" panose="02010600000101010101" charset="-122"/>
                <a:ea typeface="汉仪中黑简" panose="02010600000101010101" charset="-122"/>
              </a:rPr>
              <a:t>项目</a:t>
            </a:r>
            <a:endParaRPr lang="zh-CN" altLang="en-US" sz="2800" b="1">
              <a:solidFill>
                <a:schemeClr val="accent5">
                  <a:lumMod val="75000"/>
                </a:schemeClr>
              </a:solidFill>
              <a:latin typeface="汉仪中黑简" panose="02010600000101010101" charset="-122"/>
              <a:ea typeface="汉仪中黑简" panose="02010600000101010101" charset="-122"/>
            </a:endParaRPr>
          </a:p>
          <a:p>
            <a:pPr algn="ctr"/>
            <a:r>
              <a:rPr lang="zh-CN" altLang="en-US" sz="2800" b="1">
                <a:solidFill>
                  <a:schemeClr val="accent5">
                    <a:lumMod val="75000"/>
                  </a:schemeClr>
                </a:solidFill>
                <a:latin typeface="+mn-ea"/>
              </a:rPr>
              <a:t>简介</a:t>
            </a:r>
            <a:endParaRPr lang="zh-CN" altLang="en-US" sz="2800" b="1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3409950" y="635825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3585" y="2773680"/>
            <a:ext cx="44907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600" b="1">
                <a:solidFill>
                  <a:schemeClr val="bg1"/>
                </a:solidFill>
                <a:latin typeface="+mn-ea"/>
                <a:cs typeface="汉仪中黑简" panose="02010600000101010101" charset="-122"/>
              </a:rPr>
              <a:t>项目简介</a:t>
            </a:r>
            <a:endParaRPr lang="zh-CN" altLang="en-US" sz="6600" b="1">
              <a:solidFill>
                <a:schemeClr val="bg1"/>
              </a:solidFill>
              <a:latin typeface="+mn-ea"/>
              <a:cs typeface="汉仪中黑简" panose="0201060000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685" y="3987800"/>
            <a:ext cx="2179955" cy="133350"/>
            <a:chOff x="1368" y="5796"/>
            <a:chExt cx="3433" cy="210"/>
          </a:xfrm>
        </p:grpSpPr>
        <p:sp>
          <p:nvSpPr>
            <p:cNvPr id="19" name="矩形 18"/>
            <p:cNvSpPr/>
            <p:nvPr/>
          </p:nvSpPr>
          <p:spPr>
            <a:xfrm>
              <a:off x="4615" y="5819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8" y="5796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3585" y="1007110"/>
            <a:ext cx="1824990" cy="1568450"/>
          </a:xfrm>
          <a:prstGeom prst="rect">
            <a:avLst/>
          </a:prstGeom>
          <a:noFill/>
          <a:effectLst>
            <a:outerShdw blurRad="292100" sx="102000" sy="102000" algn="ctr" rotWithShape="0">
              <a:srgbClr val="319FB7">
                <a:alpha val="27000"/>
              </a:srgb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en-US" sz="9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01</a:t>
            </a:r>
            <a:endParaRPr lang="en-US" sz="9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785" y="-50800"/>
            <a:ext cx="346710" cy="349250"/>
          </a:xfrm>
          <a:prstGeom prst="rect">
            <a:avLst/>
          </a:prstGeom>
          <a:solidFill>
            <a:srgbClr val="53D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8685" y="4354830"/>
            <a:ext cx="4110990" cy="0"/>
            <a:chOff x="1431" y="6811"/>
            <a:chExt cx="6474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3409950" y="635825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3585" y="2773680"/>
            <a:ext cx="44907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600" b="1">
                <a:solidFill>
                  <a:schemeClr val="bg1"/>
                </a:solidFill>
                <a:latin typeface="+mj-ea"/>
                <a:ea typeface="+mj-ea"/>
                <a:cs typeface="汉仪中黑简" panose="02010600000101010101" charset="-122"/>
              </a:rPr>
              <a:t>项目创新性</a:t>
            </a:r>
            <a:endParaRPr lang="zh-CN" altLang="en-US" sz="6600" b="1">
              <a:solidFill>
                <a:schemeClr val="bg1"/>
              </a:solidFill>
              <a:latin typeface="+mj-ea"/>
              <a:ea typeface="+mj-ea"/>
              <a:cs typeface="汉仪中黑简" panose="0201060000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685" y="3987800"/>
            <a:ext cx="2179955" cy="133350"/>
            <a:chOff x="1368" y="5796"/>
            <a:chExt cx="3433" cy="210"/>
          </a:xfrm>
        </p:grpSpPr>
        <p:sp>
          <p:nvSpPr>
            <p:cNvPr id="19" name="矩形 18"/>
            <p:cNvSpPr/>
            <p:nvPr/>
          </p:nvSpPr>
          <p:spPr>
            <a:xfrm>
              <a:off x="4615" y="5819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8" y="5796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3585" y="1007110"/>
            <a:ext cx="1824990" cy="1568450"/>
          </a:xfrm>
          <a:prstGeom prst="rect">
            <a:avLst/>
          </a:prstGeom>
          <a:noFill/>
          <a:effectLst>
            <a:outerShdw blurRad="292100" sx="102000" sy="102000" algn="ctr" rotWithShape="0">
              <a:srgbClr val="319FB7">
                <a:alpha val="27000"/>
              </a:srgb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en-US" sz="9600" b="1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en-US" sz="9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785" y="-50800"/>
            <a:ext cx="346710" cy="349250"/>
          </a:xfrm>
          <a:prstGeom prst="rect">
            <a:avLst/>
          </a:prstGeom>
          <a:solidFill>
            <a:srgbClr val="53D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8685" y="4354830"/>
            <a:ext cx="4110990" cy="0"/>
            <a:chOff x="1431" y="6811"/>
            <a:chExt cx="6474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409950" y="626427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3585" y="2773680"/>
            <a:ext cx="44907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600" b="1">
                <a:solidFill>
                  <a:schemeClr val="bg1"/>
                </a:solidFill>
                <a:latin typeface="+mn-ea"/>
                <a:cs typeface="汉仪中黑简" panose="02010600000101010101" charset="-122"/>
              </a:rPr>
              <a:t>项目先进性</a:t>
            </a:r>
            <a:endParaRPr lang="zh-CN" altLang="en-US" sz="6600" b="1">
              <a:solidFill>
                <a:schemeClr val="bg1"/>
              </a:solidFill>
              <a:latin typeface="+mn-ea"/>
              <a:cs typeface="汉仪中黑简" panose="0201060000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685" y="3987800"/>
            <a:ext cx="2179955" cy="133350"/>
            <a:chOff x="1368" y="5796"/>
            <a:chExt cx="3433" cy="210"/>
          </a:xfrm>
        </p:grpSpPr>
        <p:sp>
          <p:nvSpPr>
            <p:cNvPr id="19" name="矩形 18"/>
            <p:cNvSpPr/>
            <p:nvPr/>
          </p:nvSpPr>
          <p:spPr>
            <a:xfrm>
              <a:off x="4615" y="5819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8" y="5796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3585" y="1007110"/>
            <a:ext cx="1824990" cy="1568450"/>
          </a:xfrm>
          <a:prstGeom prst="rect">
            <a:avLst/>
          </a:prstGeom>
          <a:noFill/>
          <a:effectLst>
            <a:outerShdw blurRad="292100" sx="102000" sy="102000" algn="ctr" rotWithShape="0">
              <a:srgbClr val="319FB7">
                <a:alpha val="27000"/>
              </a:srgb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en-US" sz="9600" b="1">
                <a:solidFill>
                  <a:schemeClr val="bg1"/>
                </a:solidFill>
                <a:latin typeface="+mn-ea"/>
              </a:rPr>
              <a:t>03</a:t>
            </a:r>
            <a:endParaRPr lang="en-US" sz="96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785" y="-50800"/>
            <a:ext cx="346710" cy="349250"/>
          </a:xfrm>
          <a:prstGeom prst="rect">
            <a:avLst/>
          </a:prstGeom>
          <a:solidFill>
            <a:srgbClr val="53D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8685" y="4354830"/>
            <a:ext cx="4110990" cy="0"/>
            <a:chOff x="1431" y="6811"/>
            <a:chExt cx="6474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409950" y="626427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3585" y="2773680"/>
            <a:ext cx="44907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600" b="1">
                <a:solidFill>
                  <a:schemeClr val="bg1"/>
                </a:solidFill>
                <a:latin typeface="+mn-ea"/>
                <a:cs typeface="汉仪中黑简" panose="02010600000101010101" charset="-122"/>
              </a:rPr>
              <a:t>项目成熟度</a:t>
            </a:r>
            <a:endParaRPr lang="zh-CN" altLang="en-US" sz="6600" b="1">
              <a:solidFill>
                <a:schemeClr val="bg1"/>
              </a:solidFill>
              <a:latin typeface="+mn-ea"/>
              <a:cs typeface="汉仪中黑简" panose="0201060000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685" y="3987800"/>
            <a:ext cx="2179955" cy="133350"/>
            <a:chOff x="1368" y="5796"/>
            <a:chExt cx="3433" cy="210"/>
          </a:xfrm>
        </p:grpSpPr>
        <p:sp>
          <p:nvSpPr>
            <p:cNvPr id="19" name="矩形 18"/>
            <p:cNvSpPr/>
            <p:nvPr/>
          </p:nvSpPr>
          <p:spPr>
            <a:xfrm>
              <a:off x="4615" y="5819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8" y="5796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3585" y="1007110"/>
            <a:ext cx="1824990" cy="1568450"/>
          </a:xfrm>
          <a:prstGeom prst="rect">
            <a:avLst/>
          </a:prstGeom>
          <a:noFill/>
          <a:effectLst>
            <a:outerShdw blurRad="292100" sx="102000" sy="102000" algn="ctr" rotWithShape="0">
              <a:srgbClr val="319FB7">
                <a:alpha val="27000"/>
              </a:srgb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en-US" sz="9600" b="1">
                <a:solidFill>
                  <a:schemeClr val="bg1"/>
                </a:solidFill>
                <a:latin typeface="+mn-ea"/>
              </a:rPr>
              <a:t>04</a:t>
            </a:r>
            <a:endParaRPr lang="en-US" sz="96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785" y="-50800"/>
            <a:ext cx="346710" cy="349250"/>
          </a:xfrm>
          <a:prstGeom prst="rect">
            <a:avLst/>
          </a:prstGeom>
          <a:solidFill>
            <a:srgbClr val="53D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8685" y="4354830"/>
            <a:ext cx="4110990" cy="0"/>
            <a:chOff x="1431" y="6811"/>
            <a:chExt cx="6474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409950" y="626427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3585" y="2773680"/>
            <a:ext cx="58947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600" b="1">
                <a:solidFill>
                  <a:schemeClr val="bg1"/>
                </a:solidFill>
                <a:latin typeface="+mj-ea"/>
                <a:ea typeface="+mj-ea"/>
                <a:cs typeface="汉仪中黑简" panose="02010600000101010101" charset="-122"/>
              </a:rPr>
              <a:t>项目可推广性</a:t>
            </a:r>
            <a:endParaRPr lang="zh-CN" altLang="en-US" sz="6600" b="1">
              <a:solidFill>
                <a:schemeClr val="bg1"/>
              </a:solidFill>
              <a:latin typeface="+mj-ea"/>
              <a:ea typeface="+mj-ea"/>
              <a:cs typeface="汉仪中黑简" panose="0201060000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685" y="3987800"/>
            <a:ext cx="2179955" cy="133350"/>
            <a:chOff x="1368" y="5796"/>
            <a:chExt cx="3433" cy="210"/>
          </a:xfrm>
        </p:grpSpPr>
        <p:sp>
          <p:nvSpPr>
            <p:cNvPr id="19" name="矩形 18"/>
            <p:cNvSpPr/>
            <p:nvPr/>
          </p:nvSpPr>
          <p:spPr>
            <a:xfrm>
              <a:off x="4615" y="5819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8" y="5796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3585" y="1007110"/>
            <a:ext cx="1824990" cy="1568450"/>
          </a:xfrm>
          <a:prstGeom prst="rect">
            <a:avLst/>
          </a:prstGeom>
          <a:noFill/>
          <a:effectLst>
            <a:outerShdw blurRad="292100" sx="102000" sy="102000" algn="ctr" rotWithShape="0">
              <a:srgbClr val="319FB7">
                <a:alpha val="27000"/>
              </a:srgb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en-US" sz="9600" b="1">
                <a:solidFill>
                  <a:schemeClr val="bg1"/>
                </a:solidFill>
                <a:latin typeface="+mj-ea"/>
                <a:ea typeface="+mj-ea"/>
              </a:rPr>
              <a:t>05</a:t>
            </a:r>
            <a:endParaRPr lang="en-US" sz="9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785" y="-50800"/>
            <a:ext cx="346710" cy="349250"/>
          </a:xfrm>
          <a:prstGeom prst="rect">
            <a:avLst/>
          </a:prstGeom>
          <a:solidFill>
            <a:srgbClr val="53D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8685" y="4354830"/>
            <a:ext cx="4110990" cy="0"/>
            <a:chOff x="1431" y="6811"/>
            <a:chExt cx="6474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409950" y="626427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409950" y="626427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3585" y="2773680"/>
            <a:ext cx="44907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600" b="1">
                <a:solidFill>
                  <a:schemeClr val="bg1"/>
                </a:solidFill>
                <a:latin typeface="+mn-ea"/>
                <a:cs typeface="汉仪中黑简" panose="02010600000101010101" charset="-122"/>
              </a:rPr>
              <a:t>亮点补充</a:t>
            </a:r>
            <a:endParaRPr lang="zh-CN" altLang="en-US" sz="6600" b="1">
              <a:solidFill>
                <a:schemeClr val="bg1"/>
              </a:solidFill>
              <a:latin typeface="+mn-ea"/>
              <a:cs typeface="汉仪中黑简" panose="0201060000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8685" y="3987800"/>
            <a:ext cx="2179955" cy="133350"/>
            <a:chOff x="1368" y="5796"/>
            <a:chExt cx="3433" cy="210"/>
          </a:xfrm>
        </p:grpSpPr>
        <p:sp>
          <p:nvSpPr>
            <p:cNvPr id="19" name="矩形 18"/>
            <p:cNvSpPr/>
            <p:nvPr/>
          </p:nvSpPr>
          <p:spPr>
            <a:xfrm>
              <a:off x="4615" y="5819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368" y="5796"/>
              <a:ext cx="186" cy="187"/>
            </a:xfrm>
            <a:prstGeom prst="rect">
              <a:avLst/>
            </a:prstGeom>
            <a:solidFill>
              <a:srgbClr val="53D0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3585" y="1007110"/>
            <a:ext cx="1824990" cy="1568450"/>
          </a:xfrm>
          <a:prstGeom prst="rect">
            <a:avLst/>
          </a:prstGeom>
          <a:noFill/>
          <a:effectLst>
            <a:outerShdw blurRad="292100" sx="102000" sy="102000" algn="ctr" rotWithShape="0">
              <a:srgbClr val="319FB7">
                <a:alpha val="27000"/>
              </a:srgbClr>
            </a:outerShdw>
          </a:effectLst>
        </p:spPr>
        <p:txBody>
          <a:bodyPr wrap="square" rtlCol="0">
            <a:spAutoFit/>
          </a:bodyPr>
          <a:p>
            <a:pPr algn="l"/>
            <a:r>
              <a:rPr lang="en-US" sz="9600" b="1">
                <a:solidFill>
                  <a:schemeClr val="bg1"/>
                </a:solidFill>
                <a:latin typeface="+mn-ea"/>
              </a:rPr>
              <a:t>06</a:t>
            </a:r>
            <a:endParaRPr lang="en-US" sz="96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54785" y="-50800"/>
            <a:ext cx="346710" cy="349250"/>
          </a:xfrm>
          <a:prstGeom prst="rect">
            <a:avLst/>
          </a:prstGeom>
          <a:solidFill>
            <a:srgbClr val="53D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08685" y="4354830"/>
            <a:ext cx="4110990" cy="0"/>
            <a:chOff x="1431" y="6811"/>
            <a:chExt cx="6474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科技大赛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536950" y="6307455"/>
            <a:ext cx="53721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第十届山东省科技工作者创新大赛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1200" y="1122045"/>
            <a:ext cx="5262880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buClrTx/>
              <a:buSzTx/>
              <a:buFontTx/>
            </a:pPr>
            <a:r>
              <a:rPr lang="en-US" sz="6600" b="1">
                <a:solidFill>
                  <a:schemeClr val="bg1"/>
                </a:solidFill>
                <a:latin typeface="+mj-ea"/>
                <a:ea typeface="+mj-ea"/>
                <a:cs typeface="汉仪中黑简" panose="02010600000101010101" charset="-122"/>
                <a:sym typeface="+mn-ea"/>
              </a:rPr>
              <a:t>汇报完毕</a:t>
            </a:r>
            <a:endParaRPr lang="en-US" sz="6600" b="1">
              <a:solidFill>
                <a:schemeClr val="bg1"/>
              </a:solidFill>
              <a:latin typeface="+mj-ea"/>
              <a:ea typeface="+mj-ea"/>
              <a:cs typeface="汉仪中黑简" panose="02010600000101010101" charset="-122"/>
            </a:endParaRPr>
          </a:p>
          <a:p>
            <a:pPr algn="dist">
              <a:buClrTx/>
              <a:buSzTx/>
              <a:buFontTx/>
            </a:pPr>
            <a:r>
              <a:rPr lang="en-US" sz="6600" b="1">
                <a:solidFill>
                  <a:schemeClr val="bg1"/>
                </a:solidFill>
                <a:latin typeface="+mj-ea"/>
                <a:ea typeface="+mj-ea"/>
                <a:cs typeface="汉仪中黑简" panose="02010600000101010101" charset="-122"/>
                <a:sym typeface="+mn-ea"/>
              </a:rPr>
              <a:t>感谢聆听</a:t>
            </a:r>
            <a:endParaRPr lang="en-US" altLang="en-US" sz="6600" b="1">
              <a:solidFill>
                <a:schemeClr val="bg1"/>
              </a:solidFill>
              <a:latin typeface="+mj-ea"/>
              <a:ea typeface="+mj-ea"/>
              <a:cs typeface="汉仪中黑简" panose="02010600000101010101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6260" y="4175760"/>
            <a:ext cx="4244975" cy="520700"/>
            <a:chOff x="1283" y="7930"/>
            <a:chExt cx="3086" cy="820"/>
          </a:xfrm>
        </p:grpSpPr>
        <p:sp>
          <p:nvSpPr>
            <p:cNvPr id="14" name="圆角矩形 13"/>
            <p:cNvSpPr/>
            <p:nvPr/>
          </p:nvSpPr>
          <p:spPr>
            <a:xfrm>
              <a:off x="1283" y="7930"/>
              <a:ext cx="3086" cy="8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52400" dist="114300" dir="2700000" algn="tl" rotWithShape="0">
                <a:schemeClr val="tx1">
                  <a:lumMod val="50000"/>
                  <a:lumOff val="50000"/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17B9F0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68" y="8037"/>
              <a:ext cx="272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zh-CN" sz="2000" b="1">
                  <a:solidFill>
                    <a:srgbClr val="0599D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请各位评委</a:t>
              </a:r>
              <a:r>
                <a:rPr lang="zh-CN" sz="2000" b="1">
                  <a:solidFill>
                    <a:srgbClr val="0599D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提问</a:t>
              </a:r>
              <a:endParaRPr lang="zh-CN" sz="2000" b="1">
                <a:solidFill>
                  <a:srgbClr val="0599D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9465" y="3695700"/>
            <a:ext cx="4110990" cy="0"/>
            <a:chOff x="1431" y="6811"/>
            <a:chExt cx="6474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431" y="6811"/>
              <a:ext cx="850" cy="0"/>
            </a:xfrm>
            <a:prstGeom prst="line">
              <a:avLst/>
            </a:prstGeom>
            <a:ln w="26670">
              <a:solidFill>
                <a:srgbClr val="53D0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281" y="6811"/>
              <a:ext cx="5624" cy="0"/>
            </a:xfrm>
            <a:prstGeom prst="line">
              <a:avLst/>
            </a:prstGeom>
            <a:ln w="2667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COMMONDATA" val="eyJoZGlkIjoiY2E2OTYwMTJhMDRjYjk5YzFmYzkwYmE2NDc2YzAyNGMifQ=="/>
  <p:tag name="KSO_WPP_MARK_KEY" val="6640d944-7231-48b7-87be-8cfff555fba6"/>
  <p:tag name="commondata" val="eyJjb3VudCI6MSwiaGRpZCI6IjUwODBjZjViNzFlMjhkNjkwMTkyYWM5N2E2MTJjOTE5IiwidXNlckNvdW50Ijox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WPS 演示</Application>
  <PresentationFormat>宽屏</PresentationFormat>
  <Paragraphs>86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黑体</vt:lpstr>
      <vt:lpstr>汉仪中黑简</vt:lpstr>
      <vt:lpstr>汉仪雅酷黑简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WPS_1467772906</cp:lastModifiedBy>
  <cp:revision>77</cp:revision>
  <dcterms:created xsi:type="dcterms:W3CDTF">2026-10-10T15:08:00Z</dcterms:created>
  <dcterms:modified xsi:type="dcterms:W3CDTF">2026-10-12T08:55:50Z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43C5B52A75D76C490652CA6A346462DD_43</vt:lpwstr>
  </property>
  <property fmtid="{D5CDD505-2E9C-101B-9397-08002B2CF9AE}" pid="3" name="KSOProductBuildVer">
    <vt:lpwstr>2052-12.1.0.28505</vt:lpwstr>
  </property>
  <property fmtid="{D5CDD505-2E9C-101B-9397-08002B2CF9AE}" pid="4" name="KSOTemplateUUID">
    <vt:lpwstr>v1.0_mb_AGwKD84++Siv8KZDzuAzrA==</vt:lpwstr>
  </property>
</Properties>
</file>